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6"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45" d="100"/>
          <a:sy n="45" d="100"/>
        </p:scale>
        <p:origin x="-80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28498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886286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02834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59523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3728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xmlns=""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TITLE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pic>
        <p:nvPicPr>
          <p:cNvPr id="7" name="Google Shape;16;p1" descr="preencoded.png"/>
          <p:cNvPicPr preferRelativeResize="0"/>
          <p:nvPr/>
        </p:nvPicPr>
        <p:blipFill rotWithShape="1">
          <a:blip r:embed="rId4">
            <a:alphaModFix/>
          </a:blip>
          <a:srcRect t="-2080" b="2079"/>
          <a:stretch/>
        </p:blipFill>
        <p:spPr>
          <a:xfrm>
            <a:off x="1509823" y="1786270"/>
            <a:ext cx="13864855" cy="646459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smtClean="0">
                <a:solidFill>
                  <a:schemeClr val="dk1"/>
                </a:solidFill>
              </a:rPr>
              <a:t>/</a:t>
            </a:r>
            <a:endParaRPr sz="1400">
              <a:solidFill>
                <a:schemeClr val="dk1"/>
              </a:solidFill>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84" name="Google Shape;184;p10"/>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REFERENCES &amp; THANKING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smtClean="0">
                <a:solidFill>
                  <a:schemeClr val="dk1"/>
                </a:solidFill>
                <a:latin typeface="Cambria"/>
                <a:ea typeface="Cambria"/>
                <a:cs typeface="Cambria"/>
                <a:sym typeface="Cambria"/>
              </a:rPr>
              <a:t>Business  environment/SUDHARANI</a:t>
            </a:r>
            <a:endParaRPr sz="1400" b="1">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04" name="Google Shape;104;p2"/>
          <p:cNvSpPr/>
          <p:nvPr/>
        </p:nvSpPr>
        <p:spPr>
          <a:xfrm>
            <a:off x="3276600" y="467833"/>
            <a:ext cx="12377531" cy="818681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lvl="0" algn="ctr"/>
            <a:r>
              <a:rPr lang="en-US" sz="3200" b="1" dirty="0" smtClean="0">
                <a:solidFill>
                  <a:schemeClr val="dk1"/>
                </a:solidFill>
                <a:latin typeface="Cambria"/>
                <a:ea typeface="Cambria"/>
                <a:cs typeface="Cambria"/>
                <a:sym typeface="Cambria"/>
              </a:rPr>
              <a:t>Read the passage given below and answer the following questions:  SILKY Ltd. is a company which deals in hair products. It has its branches in all the parts of the world. However, the requirements of hair products are different in different parts of the world. This is due to the change in climate and lifestyles of people in the different countries. The market in which it is dealing is known for awareness of health. The more the awareness the more is the demand for such products. Company knows that the demand for these products is unpredictable as new products keep on coming and the industry keeps on changing frequently. There is a research and development department which keeps on updating the latest changes.</a:t>
            </a: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a:solidFill>
                <a:schemeClr val="dk1"/>
              </a:solidFill>
              <a:latin typeface="Cambria"/>
              <a:ea typeface="Cambria"/>
              <a:cs typeface="Cambria"/>
              <a:sym typeface="Cambria"/>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CONTENT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pic>
        <p:nvPicPr>
          <p:cNvPr id="9" name="Google Shape;22;p2" descr="preencoded.png"/>
          <p:cNvPicPr preferRelativeResize="0"/>
          <p:nvPr/>
        </p:nvPicPr>
        <p:blipFill rotWithShape="1">
          <a:blip r:embed="rId3">
            <a:alphaModFix/>
          </a:blip>
          <a:srcRect/>
          <a:stretch/>
        </p:blipFill>
        <p:spPr>
          <a:xfrm>
            <a:off x="2977116" y="2169042"/>
            <a:ext cx="13354492" cy="588910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CONTENT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pic>
        <p:nvPicPr>
          <p:cNvPr id="8" name="Google Shape;28;p3" descr="preencoded.png"/>
          <p:cNvPicPr preferRelativeResize="0"/>
          <p:nvPr/>
        </p:nvPicPr>
        <p:blipFill rotWithShape="1">
          <a:blip r:embed="rId3">
            <a:alphaModFix/>
          </a:blip>
          <a:srcRect/>
          <a:stretch/>
        </p:blipFill>
        <p:spPr>
          <a:xfrm>
            <a:off x="3296093" y="383215"/>
            <a:ext cx="11504427" cy="7315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a:solidFill>
                <a:schemeClr val="dk1"/>
              </a:solidFill>
              <a:latin typeface="Cambria"/>
              <a:ea typeface="Cambria"/>
              <a:cs typeface="Cambria"/>
              <a:sym typeface="Cambria"/>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3810000" y="3086100"/>
            <a:ext cx="11844130" cy="298543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r>
              <a:rPr lang="en-US" sz="4200" b="1" i="0" u="none" strike="noStrike" cap="none">
                <a:solidFill>
                  <a:schemeClr val="dk1"/>
                </a:solidFill>
                <a:latin typeface="Cambria"/>
                <a:ea typeface="Cambria"/>
                <a:cs typeface="Cambria"/>
                <a:sym typeface="Cambria"/>
              </a:rPr>
              <a:t>QUESTIONS RELATED TO ABOVE SLIDES</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pic>
        <p:nvPicPr>
          <p:cNvPr id="8" name="Google Shape;34;p4" descr="preencoded.png"/>
          <p:cNvPicPr preferRelativeResize="0"/>
          <p:nvPr/>
        </p:nvPicPr>
        <p:blipFill rotWithShape="1">
          <a:blip r:embed="rId3">
            <a:alphaModFix/>
          </a:blip>
          <a:srcRect/>
          <a:stretch/>
        </p:blipFill>
        <p:spPr>
          <a:xfrm>
            <a:off x="1214625" y="74375"/>
            <a:ext cx="13351980" cy="860179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CONTENT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pic>
        <p:nvPicPr>
          <p:cNvPr id="8" name="Google Shape;40;p5" descr="preencoded.png"/>
          <p:cNvPicPr preferRelativeResize="0"/>
          <p:nvPr/>
        </p:nvPicPr>
        <p:blipFill rotWithShape="1">
          <a:blip r:embed="rId3">
            <a:alphaModFix/>
          </a:blip>
          <a:srcRect/>
          <a:stretch/>
        </p:blipFill>
        <p:spPr>
          <a:xfrm>
            <a:off x="1871330" y="2360427"/>
            <a:ext cx="14375219" cy="680483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CONTENT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pic>
        <p:nvPicPr>
          <p:cNvPr id="8" name="Google Shape;46;p6" descr="preencoded.png"/>
          <p:cNvPicPr preferRelativeResize="0"/>
          <p:nvPr/>
        </p:nvPicPr>
        <p:blipFill rotWithShape="1">
          <a:blip r:embed="rId3">
            <a:alphaModFix/>
          </a:blip>
          <a:srcRect/>
          <a:stretch/>
        </p:blipFill>
        <p:spPr>
          <a:xfrm>
            <a:off x="2509284" y="893134"/>
            <a:ext cx="11568223" cy="810200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1400" b="1">
              <a:solidFill>
                <a:schemeClr val="dk1"/>
              </a:solidFill>
              <a:latin typeface="Cambria"/>
              <a:ea typeface="Cambria"/>
              <a:cs typeface="Cambria"/>
              <a:sym typeface="Cambria"/>
            </a:endParaRP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64" name="Google Shape;164;p8"/>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CONTENT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pic>
        <p:nvPicPr>
          <p:cNvPr id="8" name="Google Shape;52;p7" descr="preencoded.png"/>
          <p:cNvPicPr preferRelativeResize="0"/>
          <p:nvPr/>
        </p:nvPicPr>
        <p:blipFill rotWithShape="1">
          <a:blip r:embed="rId3">
            <a:alphaModFix/>
          </a:blip>
          <a:srcRect/>
          <a:stretch/>
        </p:blipFill>
        <p:spPr>
          <a:xfrm>
            <a:off x="2998381" y="2445488"/>
            <a:ext cx="12674010" cy="60818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dirty="0">
                <a:solidFill>
                  <a:schemeClr val="dk1"/>
                </a:solidFill>
                <a:latin typeface="Cambria"/>
                <a:ea typeface="Cambria"/>
                <a:cs typeface="Cambria"/>
                <a:sym typeface="Cambria"/>
              </a:rPr>
              <a:t>QUESTIONS RELATED TO ABOVE SLIDES</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pic>
        <p:nvPicPr>
          <p:cNvPr id="8" name="Google Shape;58;p8" descr="preencoded.png"/>
          <p:cNvPicPr preferRelativeResize="0"/>
          <p:nvPr/>
        </p:nvPicPr>
        <p:blipFill rotWithShape="1">
          <a:blip r:embed="rId3">
            <a:alphaModFix/>
          </a:blip>
          <a:srcRect/>
          <a:stretch/>
        </p:blipFill>
        <p:spPr>
          <a:xfrm>
            <a:off x="2892055" y="173525"/>
            <a:ext cx="12206177" cy="7779628"/>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25</Words>
  <Application>Microsoft Office PowerPoint</Application>
  <PresentationFormat>Custom</PresentationFormat>
  <Paragraphs>78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sns</cp:lastModifiedBy>
  <cp:revision>5</cp:revision>
  <dcterms:created xsi:type="dcterms:W3CDTF">2006-08-16T00:00:00Z</dcterms:created>
  <dcterms:modified xsi:type="dcterms:W3CDTF">2023-06-09T06:31:13Z</dcterms:modified>
</cp:coreProperties>
</file>